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5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2"/>
    <p:restoredTop sz="94599"/>
  </p:normalViewPr>
  <p:slideViewPr>
    <p:cSldViewPr snapToGrid="0" snapToObjects="1">
      <p:cViewPr>
        <p:scale>
          <a:sx n="114" d="100"/>
          <a:sy n="114" d="100"/>
        </p:scale>
        <p:origin x="1120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3320E-34BA-6D43-9C3F-6F1C854D8B03}" type="datetimeFigureOut">
              <a:rPr lang="en-US" smtClean="0"/>
              <a:t>7/25/17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FC161-B3F5-EA48-9114-4D9BE9D7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3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C161-B3F5-EA48-9114-4D9BE9D74D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16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2030137"/>
            <a:ext cx="531495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475" y="4509812"/>
            <a:ext cx="531495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CEB6-A2B4-4CDB-8126-E210FBCCC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9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8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8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8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60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10E5-36D2-264E-A811-73313D90BC9B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6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90" r:id="rId3"/>
    <p:sldLayoutId id="2147483791" r:id="rId4"/>
    <p:sldLayoutId id="2147483797" r:id="rId5"/>
    <p:sldLayoutId id="2147483798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+mn-lt"/>
              </a:rPr>
              <a:t>ICT Programming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Lesson 7:</a:t>
            </a:r>
            <a:endParaRPr lang="en-US" b="1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Transition to Coding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663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4897" y="1690689"/>
            <a:ext cx="8274205" cy="4951142"/>
          </a:xfrm>
        </p:spPr>
        <p:txBody>
          <a:bodyPr>
            <a:noAutofit/>
          </a:bodyPr>
          <a:lstStyle/>
          <a:p>
            <a:r>
              <a:rPr lang="en-US" dirty="0"/>
              <a:t>4.1.4: Compare and contrast languages that are usually compiled (e.g., C++, Java) and interpreted (e.g., JavaScript, Python).</a:t>
            </a:r>
          </a:p>
          <a:p>
            <a:r>
              <a:rPr lang="en-US" dirty="0"/>
              <a:t>4.4.5: Create a simple program that uses animated objects.</a:t>
            </a:r>
          </a:p>
          <a:p>
            <a:r>
              <a:rPr lang="en-US" dirty="0"/>
              <a:t>4.4.6: Convert a simple program from pseudocode into a common high-level programming environment (e.g., Alice, </a:t>
            </a:r>
            <a:r>
              <a:rPr lang="en-US" dirty="0" err="1"/>
              <a:t>Greenfoot</a:t>
            </a:r>
            <a:r>
              <a:rPr lang="en-US" dirty="0"/>
              <a:t>).</a:t>
            </a:r>
          </a:p>
          <a:p>
            <a:r>
              <a:rPr lang="en-US" dirty="0"/>
              <a:t>4.4.7: Create a simple program using a high-level programming environment (e.g., Alice, </a:t>
            </a:r>
            <a:r>
              <a:rPr lang="en-US" dirty="0" err="1"/>
              <a:t>Greenfoot</a:t>
            </a:r>
            <a:r>
              <a:rPr lang="en-US" dirty="0"/>
              <a:t>).</a:t>
            </a:r>
          </a:p>
          <a:p>
            <a:r>
              <a:rPr lang="en-US" dirty="0"/>
              <a:t>4.4.8: Troubleshoot and debug errors in code.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28649" y="3044283"/>
            <a:ext cx="2971030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047785" y="3447523"/>
            <a:ext cx="329356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free </a:t>
            </a:r>
            <a:r>
              <a:rPr lang="en-US" dirty="0"/>
              <a:t>visual, interactive environment used to teach the Java programming language. </a:t>
            </a:r>
          </a:p>
          <a:p>
            <a:r>
              <a:rPr lang="en-US" dirty="0"/>
              <a:t>U</a:t>
            </a:r>
            <a:r>
              <a:rPr lang="en-US" dirty="0" smtClean="0"/>
              <a:t>ses </a:t>
            </a:r>
            <a:r>
              <a:rPr lang="en-US" dirty="0"/>
              <a:t>terminology similar to Scratch. </a:t>
            </a:r>
            <a:endParaRPr lang="en-US" dirty="0" smtClean="0"/>
          </a:p>
          <a:p>
            <a:pPr marL="923925" indent="-457200">
              <a:buFont typeface="Wingdings" charset="2"/>
              <a:buChar char="ü"/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project is called a </a:t>
            </a:r>
            <a:r>
              <a:rPr lang="en-US" dirty="0" smtClean="0"/>
              <a:t>scenario</a:t>
            </a:r>
          </a:p>
          <a:p>
            <a:pPr marL="923925" indent="-457200">
              <a:buFont typeface="Wingdings" charset="2"/>
              <a:buChar char="ü"/>
            </a:pPr>
            <a:r>
              <a:rPr lang="en-US" dirty="0" smtClean="0"/>
              <a:t>a </a:t>
            </a:r>
            <a:r>
              <a:rPr lang="en-US" dirty="0"/>
              <a:t>stage is called a </a:t>
            </a:r>
            <a:r>
              <a:rPr lang="en-US" dirty="0" smtClean="0"/>
              <a:t>world </a:t>
            </a:r>
          </a:p>
          <a:p>
            <a:pPr marL="923925" indent="-457200">
              <a:buFont typeface="Wingdings" charset="2"/>
              <a:buChar char="ü"/>
            </a:pPr>
            <a:r>
              <a:rPr lang="en-US" dirty="0" smtClean="0"/>
              <a:t>a </a:t>
            </a:r>
            <a:r>
              <a:rPr lang="en-US" dirty="0"/>
              <a:t>sprite is called an </a:t>
            </a:r>
            <a:r>
              <a:rPr lang="en-US" dirty="0" smtClean="0"/>
              <a:t>actor </a:t>
            </a:r>
          </a:p>
          <a:p>
            <a:pPr marL="923925" indent="-457200">
              <a:buFont typeface="Wingdings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green flag is a Run </a:t>
            </a:r>
            <a:r>
              <a:rPr lang="en-US" dirty="0" smtClean="0"/>
              <a:t>button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Standard </a:t>
            </a:r>
            <a:r>
              <a:rPr lang="en-US" dirty="0"/>
              <a:t>Java code is used to program </a:t>
            </a:r>
            <a:r>
              <a:rPr lang="en-US" dirty="0" smtClean="0"/>
              <a:t>actors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Environments: </a:t>
            </a:r>
            <a:r>
              <a:rPr lang="en-US" dirty="0" err="1" smtClean="0"/>
              <a:t>Greenfoot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605" y="2478877"/>
            <a:ext cx="3248102" cy="25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programming environment that can be used to introduce object-oriented programming. </a:t>
            </a:r>
            <a:endParaRPr lang="en-US" dirty="0" smtClean="0"/>
          </a:p>
          <a:p>
            <a:r>
              <a:rPr lang="en-US" dirty="0" smtClean="0"/>
              <a:t>Scratch </a:t>
            </a:r>
            <a:r>
              <a:rPr lang="en-US" dirty="0"/>
              <a:t>does not support classes or inheritance, so it is considered an object-based environment rather an object-oriented environment. 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upports </a:t>
            </a:r>
            <a:r>
              <a:rPr lang="en-US" dirty="0"/>
              <a:t>the creation and editing of 3D graphics to create an animation for telling a story, playing an interactive game, or creating a video using a drag-and-drop interface. </a:t>
            </a:r>
            <a:endParaRPr lang="en-US" dirty="0" smtClean="0"/>
          </a:p>
          <a:p>
            <a:r>
              <a:rPr lang="en-US" dirty="0"/>
              <a:t>Alice 3.1 is specifically designed to help students get ready to write Java code.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Environments: Alice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059" y="4664992"/>
            <a:ext cx="2779751" cy="164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3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2928</TotalTime>
  <Words>231</Words>
  <Application>Microsoft Macintosh PowerPoint</Application>
  <PresentationFormat>On-screen Show (4:3)</PresentationFormat>
  <Paragraphs>24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Office Theme</vt:lpstr>
      <vt:lpstr>ICT Programming Lesson 7:</vt:lpstr>
      <vt:lpstr>Objectives</vt:lpstr>
      <vt:lpstr>Coding Environments: Greenfoot</vt:lpstr>
      <vt:lpstr>Coding Environments: Alice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Life</dc:title>
  <dc:creator>Jim Black</dc:creator>
  <cp:lastModifiedBy>Jim Black</cp:lastModifiedBy>
  <cp:revision>202</cp:revision>
  <dcterms:created xsi:type="dcterms:W3CDTF">2015-10-05T10:58:57Z</dcterms:created>
  <dcterms:modified xsi:type="dcterms:W3CDTF">2017-07-25T16:17:16Z</dcterms:modified>
</cp:coreProperties>
</file>